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7" r:id="rId2"/>
    <p:sldId id="285" r:id="rId3"/>
    <p:sldId id="286" r:id="rId4"/>
    <p:sldId id="303" r:id="rId5"/>
    <p:sldId id="304" r:id="rId6"/>
    <p:sldId id="268" r:id="rId7"/>
    <p:sldId id="287" r:id="rId8"/>
    <p:sldId id="271" r:id="rId9"/>
    <p:sldId id="274" r:id="rId10"/>
    <p:sldId id="273" r:id="rId11"/>
    <p:sldId id="291" r:id="rId12"/>
    <p:sldId id="301" r:id="rId13"/>
    <p:sldId id="302" r:id="rId14"/>
    <p:sldId id="280" r:id="rId15"/>
    <p:sldId id="277" r:id="rId16"/>
    <p:sldId id="300" r:id="rId17"/>
    <p:sldId id="275" r:id="rId18"/>
    <p:sldId id="289" r:id="rId19"/>
    <p:sldId id="270" r:id="rId20"/>
    <p:sldId id="288" r:id="rId21"/>
    <p:sldId id="265" r:id="rId22"/>
    <p:sldId id="292" r:id="rId23"/>
    <p:sldId id="295" r:id="rId24"/>
    <p:sldId id="296" r:id="rId25"/>
    <p:sldId id="293" r:id="rId26"/>
    <p:sldId id="294" r:id="rId27"/>
    <p:sldId id="305" r:id="rId28"/>
    <p:sldId id="283" r:id="rId29"/>
    <p:sldId id="281" r:id="rId30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D2B"/>
    <a:srgbClr val="C10065"/>
    <a:srgbClr val="CC006A"/>
    <a:srgbClr val="404140"/>
    <a:srgbClr val="DAD490"/>
    <a:srgbClr val="E1963E"/>
    <a:srgbClr val="7F7F7F"/>
    <a:srgbClr val="E57D30"/>
    <a:srgbClr val="092529"/>
    <a:srgbClr val="55A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6" autoAdjust="0"/>
    <p:restoredTop sz="95994" autoAdjust="0"/>
  </p:normalViewPr>
  <p:slideViewPr>
    <p:cSldViewPr snapToGrid="0" snapToObjects="1">
      <p:cViewPr>
        <p:scale>
          <a:sx n="96" d="100"/>
          <a:sy n="96" d="100"/>
        </p:scale>
        <p:origin x="144" y="2448"/>
      </p:cViewPr>
      <p:guideLst>
        <p:guide orient="horz" pos="2448"/>
        <p:guide pos="43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pPr>
            <a:r>
              <a:rPr lang="en-US"/>
              <a:t>Bar Chart Example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oxima Nova" charset="0"/>
              <a:ea typeface="Proxima Nova" charset="0"/>
              <a:cs typeface="Proxima Nova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1.0</c:v>
                </c:pt>
                <c:pt idx="1">
                  <c:v>3.0</c:v>
                </c:pt>
                <c:pt idx="2">
                  <c:v>2.0</c:v>
                </c:pt>
                <c:pt idx="3">
                  <c:v>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9748864"/>
        <c:axId val="789262800"/>
      </c:barChart>
      <c:catAx>
        <c:axId val="75974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pPr>
            <a:endParaRPr lang="en-US"/>
          </a:p>
        </c:txPr>
        <c:crossAx val="789262800"/>
        <c:crosses val="autoZero"/>
        <c:auto val="1"/>
        <c:lblAlgn val="ctr"/>
        <c:lblOffset val="100"/>
        <c:noMultiLvlLbl val="0"/>
      </c:catAx>
      <c:valAx>
        <c:axId val="78926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pPr>
            <a:endParaRPr lang="en-US"/>
          </a:p>
        </c:txPr>
        <c:crossAx val="75974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oxima Nova" charset="0"/>
              <a:ea typeface="Proxima Nova" charset="0"/>
              <a:cs typeface="Proxima Nov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0" i="0">
          <a:latin typeface="Proxima Nova" charset="0"/>
          <a:ea typeface="Proxima Nova" charset="0"/>
          <a:cs typeface="Proxima Nova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pPr>
            <a:r>
              <a:rPr lang="en-US"/>
              <a:t>Pie Chart Example</a:t>
            </a:r>
          </a:p>
        </c:rich>
      </c:tx>
      <c:layout>
        <c:manualLayout>
          <c:xMode val="edge"/>
          <c:yMode val="edge"/>
          <c:x val="0.396160069592924"/>
          <c:y val="0.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oxima Nova" charset="0"/>
              <a:ea typeface="Proxima Nova" charset="0"/>
              <a:cs typeface="Proxima Nova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60993915857008"/>
          <c:y val="0.36722002031365"/>
          <c:w val="0.0962254805727085"/>
          <c:h val="0.2782264900010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oxima Nova" charset="0"/>
              <a:ea typeface="Proxima Nova" charset="0"/>
              <a:cs typeface="Proxima Nov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0" i="0">
          <a:latin typeface="Proxima Nova" charset="0"/>
          <a:ea typeface="Proxima Nova" charset="0"/>
          <a:cs typeface="Proxima Nova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3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2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Text Goes Here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insert photo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Copy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Supporting text goes 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661993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insert photo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 dirty="0" smtClean="0"/>
              <a:t>Headline Copy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insert 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97052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 chart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Unit Identifier here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 smtClean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  <a:endParaRPr lang="en-US" sz="6000" b="0" i="0" dirty="0">
              <a:solidFill>
                <a:schemeClr val="bg1"/>
              </a:solidFill>
              <a:latin typeface="Vitesse Light" charset="0"/>
              <a:ea typeface="Vitesse Light" charset="0"/>
              <a:cs typeface="Vitesse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 smtClean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  <a:endParaRPr lang="en-US" sz="6000" b="0" i="0" dirty="0">
              <a:solidFill>
                <a:schemeClr val="bg1"/>
              </a:solidFill>
              <a:latin typeface="Vitesse Light" charset="0"/>
              <a:ea typeface="Vitesse Light" charset="0"/>
              <a:cs typeface="Vitesse Light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 b="0" i="0" dirty="0" smtClean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rPr>
              <a:t>Thank you</a:t>
            </a:r>
            <a:endParaRPr lang="en-US" sz="6000" b="0" i="0" dirty="0">
              <a:solidFill>
                <a:schemeClr val="tx2"/>
              </a:solidFill>
              <a:latin typeface="Vitesse Light" charset="0"/>
              <a:ea typeface="Vitesse Light" charset="0"/>
              <a:cs typeface="Vitesse Light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bg1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Unit Identifier here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="0" i="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Insert Unit Identifier here (.</a:t>
            </a:r>
            <a:r>
              <a:rPr lang="en-US" dirty="0" err="1" smtClean="0"/>
              <a:t>png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Section Header Goes Here</a:t>
            </a:r>
            <a:endParaRPr lang="en-US" dirty="0"/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2487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99614" rtl="0" eaLnBrk="1" latinLnBrk="0" hangingPunct="1">
        <a:spcBef>
          <a:spcPct val="0"/>
        </a:spcBef>
        <a:buNone/>
        <a:defRPr sz="5400" b="0" i="0" kern="1200">
          <a:solidFill>
            <a:schemeClr val="tx2"/>
          </a:solidFill>
          <a:latin typeface="Vitesse Light" charset="0"/>
          <a:ea typeface="Vitesse Light" charset="0"/>
          <a:cs typeface="Vitesse Light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i="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erri.lebeda@colostate.edu" TargetMode="External"/><Relationship Id="rId4" Type="http://schemas.openxmlformats.org/officeDocument/2006/relationships/hyperlink" Target="https://brand.colostate.edu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reativeservices.colostate.edu/communications-coordination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63" Type="http://schemas.openxmlformats.org/officeDocument/2006/relationships/image" Target="../media/image76.png"/><Relationship Id="rId64" Type="http://schemas.openxmlformats.org/officeDocument/2006/relationships/image" Target="../media/image77.png"/><Relationship Id="rId65" Type="http://schemas.openxmlformats.org/officeDocument/2006/relationships/image" Target="../media/image78.png"/><Relationship Id="rId66" Type="http://schemas.openxmlformats.org/officeDocument/2006/relationships/image" Target="../media/image79.png"/><Relationship Id="rId67" Type="http://schemas.openxmlformats.org/officeDocument/2006/relationships/image" Target="../media/image80.png"/><Relationship Id="rId68" Type="http://schemas.openxmlformats.org/officeDocument/2006/relationships/image" Target="../media/image81.png"/><Relationship Id="rId69" Type="http://schemas.openxmlformats.org/officeDocument/2006/relationships/image" Target="../media/image82.png"/><Relationship Id="rId50" Type="http://schemas.openxmlformats.org/officeDocument/2006/relationships/image" Target="../media/image63.png"/><Relationship Id="rId51" Type="http://schemas.openxmlformats.org/officeDocument/2006/relationships/image" Target="../media/image64.png"/><Relationship Id="rId52" Type="http://schemas.openxmlformats.org/officeDocument/2006/relationships/image" Target="../media/image65.png"/><Relationship Id="rId53" Type="http://schemas.openxmlformats.org/officeDocument/2006/relationships/image" Target="../media/image66.png"/><Relationship Id="rId54" Type="http://schemas.openxmlformats.org/officeDocument/2006/relationships/image" Target="../media/image67.png"/><Relationship Id="rId55" Type="http://schemas.openxmlformats.org/officeDocument/2006/relationships/image" Target="../media/image68.png"/><Relationship Id="rId56" Type="http://schemas.openxmlformats.org/officeDocument/2006/relationships/image" Target="../media/image69.png"/><Relationship Id="rId57" Type="http://schemas.openxmlformats.org/officeDocument/2006/relationships/image" Target="../media/image70.png"/><Relationship Id="rId58" Type="http://schemas.openxmlformats.org/officeDocument/2006/relationships/image" Target="../media/image71.png"/><Relationship Id="rId59" Type="http://schemas.openxmlformats.org/officeDocument/2006/relationships/image" Target="../media/image72.png"/><Relationship Id="rId40" Type="http://schemas.openxmlformats.org/officeDocument/2006/relationships/image" Target="../media/image53.png"/><Relationship Id="rId41" Type="http://schemas.openxmlformats.org/officeDocument/2006/relationships/image" Target="../media/image54.png"/><Relationship Id="rId42" Type="http://schemas.openxmlformats.org/officeDocument/2006/relationships/image" Target="../media/image55.png"/><Relationship Id="rId43" Type="http://schemas.openxmlformats.org/officeDocument/2006/relationships/image" Target="../media/image56.png"/><Relationship Id="rId44" Type="http://schemas.openxmlformats.org/officeDocument/2006/relationships/image" Target="../media/image57.png"/><Relationship Id="rId45" Type="http://schemas.openxmlformats.org/officeDocument/2006/relationships/image" Target="../media/image58.png"/><Relationship Id="rId46" Type="http://schemas.openxmlformats.org/officeDocument/2006/relationships/image" Target="../media/image59.png"/><Relationship Id="rId47" Type="http://schemas.openxmlformats.org/officeDocument/2006/relationships/image" Target="../media/image60.png"/><Relationship Id="rId48" Type="http://schemas.openxmlformats.org/officeDocument/2006/relationships/image" Target="../media/image61.png"/><Relationship Id="rId49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48.png"/><Relationship Id="rId36" Type="http://schemas.openxmlformats.org/officeDocument/2006/relationships/image" Target="../media/image49.png"/><Relationship Id="rId37" Type="http://schemas.openxmlformats.org/officeDocument/2006/relationships/image" Target="../media/image50.png"/><Relationship Id="rId38" Type="http://schemas.openxmlformats.org/officeDocument/2006/relationships/image" Target="../media/image51.png"/><Relationship Id="rId39" Type="http://schemas.openxmlformats.org/officeDocument/2006/relationships/image" Target="../media/image52.png"/><Relationship Id="rId70" Type="http://schemas.openxmlformats.org/officeDocument/2006/relationships/image" Target="../media/image83.png"/><Relationship Id="rId71" Type="http://schemas.openxmlformats.org/officeDocument/2006/relationships/image" Target="../media/image84.png"/><Relationship Id="rId72" Type="http://schemas.openxmlformats.org/officeDocument/2006/relationships/image" Target="../media/image85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73" Type="http://schemas.openxmlformats.org/officeDocument/2006/relationships/image" Target="../media/image86.png"/><Relationship Id="rId74" Type="http://schemas.openxmlformats.org/officeDocument/2006/relationships/image" Target="../media/image87.png"/><Relationship Id="rId75" Type="http://schemas.openxmlformats.org/officeDocument/2006/relationships/image" Target="../media/image88.png"/><Relationship Id="rId76" Type="http://schemas.openxmlformats.org/officeDocument/2006/relationships/image" Target="../media/image89.png"/><Relationship Id="rId60" Type="http://schemas.openxmlformats.org/officeDocument/2006/relationships/image" Target="../media/image73.png"/><Relationship Id="rId61" Type="http://schemas.openxmlformats.org/officeDocument/2006/relationships/image" Target="../media/image74.png"/><Relationship Id="rId62" Type="http://schemas.openxmlformats.org/officeDocument/2006/relationships/image" Target="../media/image75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63" Type="http://schemas.openxmlformats.org/officeDocument/2006/relationships/image" Target="../media/image76.png"/><Relationship Id="rId64" Type="http://schemas.openxmlformats.org/officeDocument/2006/relationships/image" Target="../media/image77.png"/><Relationship Id="rId65" Type="http://schemas.openxmlformats.org/officeDocument/2006/relationships/image" Target="../media/image78.png"/><Relationship Id="rId66" Type="http://schemas.openxmlformats.org/officeDocument/2006/relationships/image" Target="../media/image79.png"/><Relationship Id="rId67" Type="http://schemas.openxmlformats.org/officeDocument/2006/relationships/image" Target="../media/image80.png"/><Relationship Id="rId68" Type="http://schemas.openxmlformats.org/officeDocument/2006/relationships/image" Target="../media/image81.png"/><Relationship Id="rId69" Type="http://schemas.openxmlformats.org/officeDocument/2006/relationships/image" Target="../media/image82.png"/><Relationship Id="rId50" Type="http://schemas.openxmlformats.org/officeDocument/2006/relationships/image" Target="../media/image63.png"/><Relationship Id="rId51" Type="http://schemas.openxmlformats.org/officeDocument/2006/relationships/image" Target="../media/image64.png"/><Relationship Id="rId52" Type="http://schemas.openxmlformats.org/officeDocument/2006/relationships/image" Target="../media/image65.png"/><Relationship Id="rId53" Type="http://schemas.openxmlformats.org/officeDocument/2006/relationships/image" Target="../media/image66.png"/><Relationship Id="rId54" Type="http://schemas.openxmlformats.org/officeDocument/2006/relationships/image" Target="../media/image67.png"/><Relationship Id="rId55" Type="http://schemas.openxmlformats.org/officeDocument/2006/relationships/image" Target="../media/image68.png"/><Relationship Id="rId56" Type="http://schemas.openxmlformats.org/officeDocument/2006/relationships/image" Target="../media/image69.png"/><Relationship Id="rId57" Type="http://schemas.openxmlformats.org/officeDocument/2006/relationships/image" Target="../media/image70.png"/><Relationship Id="rId58" Type="http://schemas.openxmlformats.org/officeDocument/2006/relationships/image" Target="../media/image71.png"/><Relationship Id="rId59" Type="http://schemas.openxmlformats.org/officeDocument/2006/relationships/image" Target="../media/image72.png"/><Relationship Id="rId40" Type="http://schemas.openxmlformats.org/officeDocument/2006/relationships/image" Target="../media/image53.png"/><Relationship Id="rId41" Type="http://schemas.openxmlformats.org/officeDocument/2006/relationships/image" Target="../media/image54.png"/><Relationship Id="rId42" Type="http://schemas.openxmlformats.org/officeDocument/2006/relationships/image" Target="../media/image55.png"/><Relationship Id="rId43" Type="http://schemas.openxmlformats.org/officeDocument/2006/relationships/image" Target="../media/image56.png"/><Relationship Id="rId44" Type="http://schemas.openxmlformats.org/officeDocument/2006/relationships/image" Target="../media/image57.png"/><Relationship Id="rId45" Type="http://schemas.openxmlformats.org/officeDocument/2006/relationships/image" Target="../media/image58.png"/><Relationship Id="rId46" Type="http://schemas.openxmlformats.org/officeDocument/2006/relationships/image" Target="../media/image59.png"/><Relationship Id="rId47" Type="http://schemas.openxmlformats.org/officeDocument/2006/relationships/image" Target="../media/image60.png"/><Relationship Id="rId48" Type="http://schemas.openxmlformats.org/officeDocument/2006/relationships/image" Target="../media/image61.png"/><Relationship Id="rId49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48.png"/><Relationship Id="rId36" Type="http://schemas.openxmlformats.org/officeDocument/2006/relationships/image" Target="../media/image49.png"/><Relationship Id="rId37" Type="http://schemas.openxmlformats.org/officeDocument/2006/relationships/image" Target="../media/image50.png"/><Relationship Id="rId38" Type="http://schemas.openxmlformats.org/officeDocument/2006/relationships/image" Target="../media/image51.png"/><Relationship Id="rId39" Type="http://schemas.openxmlformats.org/officeDocument/2006/relationships/image" Target="../media/image52.png"/><Relationship Id="rId70" Type="http://schemas.openxmlformats.org/officeDocument/2006/relationships/image" Target="../media/image83.png"/><Relationship Id="rId71" Type="http://schemas.openxmlformats.org/officeDocument/2006/relationships/image" Target="../media/image84.png"/><Relationship Id="rId72" Type="http://schemas.openxmlformats.org/officeDocument/2006/relationships/image" Target="../media/image85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73" Type="http://schemas.openxmlformats.org/officeDocument/2006/relationships/image" Target="../media/image86.png"/><Relationship Id="rId74" Type="http://schemas.openxmlformats.org/officeDocument/2006/relationships/image" Target="../media/image87.png"/><Relationship Id="rId75" Type="http://schemas.openxmlformats.org/officeDocument/2006/relationships/image" Target="../media/image88.png"/><Relationship Id="rId76" Type="http://schemas.openxmlformats.org/officeDocument/2006/relationships/image" Target="../media/image89.png"/><Relationship Id="rId60" Type="http://schemas.openxmlformats.org/officeDocument/2006/relationships/image" Target="../media/image73.png"/><Relationship Id="rId61" Type="http://schemas.openxmlformats.org/officeDocument/2006/relationships/image" Target="../media/image74.png"/><Relationship Id="rId62" Type="http://schemas.openxmlformats.org/officeDocument/2006/relationships/image" Target="../media/image75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63" Type="http://schemas.openxmlformats.org/officeDocument/2006/relationships/image" Target="../media/image76.png"/><Relationship Id="rId64" Type="http://schemas.openxmlformats.org/officeDocument/2006/relationships/image" Target="../media/image77.png"/><Relationship Id="rId65" Type="http://schemas.openxmlformats.org/officeDocument/2006/relationships/image" Target="../media/image78.png"/><Relationship Id="rId66" Type="http://schemas.openxmlformats.org/officeDocument/2006/relationships/image" Target="../media/image79.png"/><Relationship Id="rId67" Type="http://schemas.openxmlformats.org/officeDocument/2006/relationships/image" Target="../media/image80.png"/><Relationship Id="rId68" Type="http://schemas.openxmlformats.org/officeDocument/2006/relationships/image" Target="../media/image81.png"/><Relationship Id="rId69" Type="http://schemas.openxmlformats.org/officeDocument/2006/relationships/image" Target="../media/image82.png"/><Relationship Id="rId50" Type="http://schemas.openxmlformats.org/officeDocument/2006/relationships/image" Target="../media/image63.png"/><Relationship Id="rId51" Type="http://schemas.openxmlformats.org/officeDocument/2006/relationships/image" Target="../media/image64.png"/><Relationship Id="rId52" Type="http://schemas.openxmlformats.org/officeDocument/2006/relationships/image" Target="../media/image65.png"/><Relationship Id="rId53" Type="http://schemas.openxmlformats.org/officeDocument/2006/relationships/image" Target="../media/image66.png"/><Relationship Id="rId54" Type="http://schemas.openxmlformats.org/officeDocument/2006/relationships/image" Target="../media/image67.png"/><Relationship Id="rId55" Type="http://schemas.openxmlformats.org/officeDocument/2006/relationships/image" Target="../media/image68.png"/><Relationship Id="rId56" Type="http://schemas.openxmlformats.org/officeDocument/2006/relationships/image" Target="../media/image69.png"/><Relationship Id="rId57" Type="http://schemas.openxmlformats.org/officeDocument/2006/relationships/image" Target="../media/image70.png"/><Relationship Id="rId58" Type="http://schemas.openxmlformats.org/officeDocument/2006/relationships/image" Target="../media/image71.png"/><Relationship Id="rId59" Type="http://schemas.openxmlformats.org/officeDocument/2006/relationships/image" Target="../media/image72.png"/><Relationship Id="rId40" Type="http://schemas.openxmlformats.org/officeDocument/2006/relationships/image" Target="../media/image53.png"/><Relationship Id="rId41" Type="http://schemas.openxmlformats.org/officeDocument/2006/relationships/image" Target="../media/image54.png"/><Relationship Id="rId42" Type="http://schemas.openxmlformats.org/officeDocument/2006/relationships/image" Target="../media/image55.png"/><Relationship Id="rId43" Type="http://schemas.openxmlformats.org/officeDocument/2006/relationships/image" Target="../media/image56.png"/><Relationship Id="rId44" Type="http://schemas.openxmlformats.org/officeDocument/2006/relationships/image" Target="../media/image57.png"/><Relationship Id="rId45" Type="http://schemas.openxmlformats.org/officeDocument/2006/relationships/image" Target="../media/image58.png"/><Relationship Id="rId46" Type="http://schemas.openxmlformats.org/officeDocument/2006/relationships/image" Target="../media/image59.png"/><Relationship Id="rId47" Type="http://schemas.openxmlformats.org/officeDocument/2006/relationships/image" Target="../media/image60.png"/><Relationship Id="rId48" Type="http://schemas.openxmlformats.org/officeDocument/2006/relationships/image" Target="../media/image61.png"/><Relationship Id="rId49" Type="http://schemas.openxmlformats.org/officeDocument/2006/relationships/image" Target="../media/image62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30" Type="http://schemas.openxmlformats.org/officeDocument/2006/relationships/image" Target="../media/image43.png"/><Relationship Id="rId31" Type="http://schemas.openxmlformats.org/officeDocument/2006/relationships/image" Target="../media/image44.png"/><Relationship Id="rId32" Type="http://schemas.openxmlformats.org/officeDocument/2006/relationships/image" Target="../media/image45.png"/><Relationship Id="rId33" Type="http://schemas.openxmlformats.org/officeDocument/2006/relationships/image" Target="../media/image46.png"/><Relationship Id="rId34" Type="http://schemas.openxmlformats.org/officeDocument/2006/relationships/image" Target="../media/image47.png"/><Relationship Id="rId35" Type="http://schemas.openxmlformats.org/officeDocument/2006/relationships/image" Target="../media/image48.png"/><Relationship Id="rId36" Type="http://schemas.openxmlformats.org/officeDocument/2006/relationships/image" Target="../media/image49.png"/><Relationship Id="rId37" Type="http://schemas.openxmlformats.org/officeDocument/2006/relationships/image" Target="../media/image50.png"/><Relationship Id="rId38" Type="http://schemas.openxmlformats.org/officeDocument/2006/relationships/image" Target="../media/image51.png"/><Relationship Id="rId39" Type="http://schemas.openxmlformats.org/officeDocument/2006/relationships/image" Target="../media/image52.png"/><Relationship Id="rId70" Type="http://schemas.openxmlformats.org/officeDocument/2006/relationships/image" Target="../media/image83.png"/><Relationship Id="rId71" Type="http://schemas.openxmlformats.org/officeDocument/2006/relationships/image" Target="../media/image84.png"/><Relationship Id="rId72" Type="http://schemas.openxmlformats.org/officeDocument/2006/relationships/image" Target="../media/image85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25" Type="http://schemas.openxmlformats.org/officeDocument/2006/relationships/image" Target="../media/image38.png"/><Relationship Id="rId26" Type="http://schemas.openxmlformats.org/officeDocument/2006/relationships/image" Target="../media/image39.png"/><Relationship Id="rId27" Type="http://schemas.openxmlformats.org/officeDocument/2006/relationships/image" Target="../media/image40.png"/><Relationship Id="rId28" Type="http://schemas.openxmlformats.org/officeDocument/2006/relationships/image" Target="../media/image41.png"/><Relationship Id="rId29" Type="http://schemas.openxmlformats.org/officeDocument/2006/relationships/image" Target="../media/image42.png"/><Relationship Id="rId73" Type="http://schemas.openxmlformats.org/officeDocument/2006/relationships/image" Target="../media/image86.png"/><Relationship Id="rId74" Type="http://schemas.openxmlformats.org/officeDocument/2006/relationships/image" Target="../media/image87.png"/><Relationship Id="rId75" Type="http://schemas.openxmlformats.org/officeDocument/2006/relationships/image" Target="../media/image88.png"/><Relationship Id="rId76" Type="http://schemas.openxmlformats.org/officeDocument/2006/relationships/image" Target="../media/image89.png"/><Relationship Id="rId60" Type="http://schemas.openxmlformats.org/officeDocument/2006/relationships/image" Target="../media/image73.png"/><Relationship Id="rId61" Type="http://schemas.openxmlformats.org/officeDocument/2006/relationships/image" Target="../media/image74.png"/><Relationship Id="rId62" Type="http://schemas.openxmlformats.org/officeDocument/2006/relationships/image" Target="../media/image75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2.png"/><Relationship Id="rId5" Type="http://schemas.openxmlformats.org/officeDocument/2006/relationships/image" Target="../media/image9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Import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628075" y="2487882"/>
            <a:ext cx="12561453" cy="4565096"/>
          </a:xfrm>
        </p:spPr>
        <p:txBody>
          <a:bodyPr/>
          <a:lstStyle/>
          <a:p>
            <a:r>
              <a:rPr lang="en-US" sz="1500" dirty="0" smtClean="0"/>
              <a:t>Keep this file open. Also open your old PowerPoint presentation.</a:t>
            </a:r>
          </a:p>
          <a:p>
            <a:r>
              <a:rPr lang="en-US" sz="1500" dirty="0" smtClean="0"/>
              <a:t>In your old presentation, highlight desired slides from the thumbnails on the left </a:t>
            </a:r>
            <a:br>
              <a:rPr lang="en-US" sz="1500" dirty="0" smtClean="0"/>
            </a:br>
            <a:r>
              <a:rPr lang="en-US" sz="1500" dirty="0" smtClean="0"/>
              <a:t>(press Shift to highlight multiple slides, or Ctrl + A to highlight all slides).</a:t>
            </a:r>
          </a:p>
          <a:p>
            <a:r>
              <a:rPr lang="en-US" sz="1500" dirty="0" smtClean="0"/>
              <a:t>Right click and select “Copy” (or press Ctrl + C to copy).</a:t>
            </a:r>
          </a:p>
          <a:p>
            <a:r>
              <a:rPr lang="en-US" sz="1500" dirty="0" smtClean="0"/>
              <a:t>Come back to this file, click above the first thumbnail on the left, right click and select </a:t>
            </a:r>
            <a:br>
              <a:rPr lang="en-US" sz="1500" dirty="0" smtClean="0"/>
            </a:br>
            <a:r>
              <a:rPr lang="en-US" sz="1500" dirty="0" smtClean="0"/>
              <a:t>“Paste Options” &gt; “Use Destination Theme” (or press Ctrl + V to paste).</a:t>
            </a:r>
          </a:p>
          <a:p>
            <a:r>
              <a:rPr lang="en-US" sz="1500" dirty="0" smtClean="0"/>
              <a:t>Your slides  will now be in the correct template, but will likely need some finessing. </a:t>
            </a:r>
            <a:br>
              <a:rPr lang="en-US" sz="1500" dirty="0" smtClean="0"/>
            </a:br>
            <a:r>
              <a:rPr lang="en-US" sz="1500" dirty="0" smtClean="0"/>
              <a:t>Right click each slide to choose the correct layout, then click “Reset Slide.” </a:t>
            </a:r>
          </a:p>
          <a:p>
            <a:r>
              <a:rPr lang="en-US" sz="1500" dirty="0" smtClean="0"/>
              <a:t>This template’s slide size is Widescreen (16:9). </a:t>
            </a:r>
          </a:p>
          <a:p>
            <a:r>
              <a:rPr lang="en-US" sz="1500" dirty="0" smtClean="0"/>
              <a:t>Please contact your </a:t>
            </a:r>
            <a:r>
              <a:rPr lang="en-US" sz="1500" dirty="0" smtClean="0">
                <a:hlinkClick r:id="rId2"/>
              </a:rPr>
              <a:t>Creative Services</a:t>
            </a:r>
            <a:r>
              <a:rPr lang="en-US" sz="1500" dirty="0" smtClean="0"/>
              <a:t> project manager to request your unit identifier.</a:t>
            </a:r>
          </a:p>
          <a:p>
            <a:r>
              <a:rPr lang="en-US" sz="1500" dirty="0" smtClean="0"/>
              <a:t>Note</a:t>
            </a:r>
            <a:r>
              <a:rPr lang="en-US" sz="1500" dirty="0"/>
              <a:t>: This “Custom Fonts” template uses custom fonts (</a:t>
            </a:r>
            <a:r>
              <a:rPr lang="en-US" sz="1500" dirty="0" err="1"/>
              <a:t>Vitesse</a:t>
            </a:r>
            <a:r>
              <a:rPr lang="en-US" sz="1500" dirty="0"/>
              <a:t> Light and </a:t>
            </a:r>
            <a:r>
              <a:rPr lang="en-US" sz="1500" dirty="0" err="1"/>
              <a:t>Proxima</a:t>
            </a:r>
            <a:r>
              <a:rPr lang="en-US" sz="1500" dirty="0"/>
              <a:t> Nova Regular). </a:t>
            </a:r>
            <a:r>
              <a:rPr lang="en-US" sz="1500" dirty="0" smtClean="0"/>
              <a:t>If </a:t>
            </a:r>
            <a:r>
              <a:rPr lang="en-US" sz="1500" dirty="0"/>
              <a:t>you do not have access to these fonts, </a:t>
            </a:r>
            <a:r>
              <a:rPr lang="en-US" sz="1500" dirty="0" smtClean="0"/>
              <a:t>contact </a:t>
            </a:r>
            <a:r>
              <a:rPr lang="en-US" sz="1500" dirty="0" err="1">
                <a:hlinkClick r:id="rId3"/>
              </a:rPr>
              <a:t>sherri.lebeda@colostate.edu</a:t>
            </a:r>
            <a:r>
              <a:rPr lang="en-US" sz="1500" dirty="0"/>
              <a:t> to </a:t>
            </a:r>
            <a:r>
              <a:rPr lang="en-US" sz="1500" dirty="0" smtClean="0"/>
              <a:t>acquire, or download </a:t>
            </a:r>
            <a:r>
              <a:rPr lang="en-US" sz="1500" dirty="0"/>
              <a:t>the “System Font” template from </a:t>
            </a:r>
            <a:r>
              <a:rPr lang="en-US" sz="1500" dirty="0" err="1" smtClean="0">
                <a:hlinkClick r:id="rId4"/>
              </a:rPr>
              <a:t>brand.colostate.edu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8" name="Rectangle 7"/>
          <p:cNvSpPr/>
          <p:nvPr/>
        </p:nvSpPr>
        <p:spPr>
          <a:xfrm>
            <a:off x="11302199" y="3"/>
            <a:ext cx="1979802" cy="4114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Proxima Nova" charset="0"/>
                <a:ea typeface="Proxima Nova" charset="0"/>
                <a:cs typeface="Proxima Nova" charset="0"/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8904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45328" y="4381997"/>
            <a:ext cx="9744199" cy="486543"/>
          </a:xfrm>
        </p:spPr>
        <p:txBody>
          <a:bodyPr/>
          <a:lstStyle/>
          <a:p>
            <a:r>
              <a:rPr lang="en-US" dirty="0" smtClean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0064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Subtitle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701" y="1966389"/>
            <a:ext cx="9744199" cy="2677656"/>
          </a:xfrm>
        </p:spPr>
        <p:txBody>
          <a:bodyPr/>
          <a:lstStyle/>
          <a:p>
            <a:r>
              <a:rPr lang="en-US" dirty="0" smtClean="0"/>
              <a:t>“Quote goes here. Lorem </a:t>
            </a:r>
            <a:r>
              <a:rPr lang="en-US" dirty="0"/>
              <a:t>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 smtClean="0"/>
              <a:t>consecteur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/>
              <a:t>elit</a:t>
            </a:r>
            <a:r>
              <a:rPr lang="en-US" dirty="0" smtClean="0"/>
              <a:t>.”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42950" y="2208731"/>
            <a:ext cx="3604654" cy="1668149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Vitesse Light" charset="0"/>
                <a:ea typeface="Vitesse Light" charset="0"/>
                <a:cs typeface="Vitesse Light" charset="0"/>
              </a:rPr>
              <a:t>1</a:t>
            </a:r>
          </a:p>
          <a:p>
            <a:r>
              <a:rPr lang="en-US" dirty="0" smtClean="0"/>
              <a:t>Text block goes here. Lorem ipsum dolor sit.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106473" y="2208731"/>
            <a:ext cx="3604654" cy="1668149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Vitesse Light" charset="0"/>
                <a:ea typeface="Vitesse Light" charset="0"/>
                <a:cs typeface="Vitesse Light" charset="0"/>
              </a:rPr>
              <a:t>2</a:t>
            </a:r>
            <a:endParaRPr lang="en-US" dirty="0" smtClean="0">
              <a:latin typeface="Vitesse Light" charset="0"/>
              <a:ea typeface="Vitesse Light" charset="0"/>
              <a:cs typeface="Vitesse Light" charset="0"/>
            </a:endParaRPr>
          </a:p>
          <a:p>
            <a:r>
              <a:rPr lang="en-US" dirty="0" smtClean="0"/>
              <a:t>Text </a:t>
            </a:r>
            <a:r>
              <a:rPr lang="en-US" dirty="0"/>
              <a:t>block goes here. Lorem ipsum dolor </a:t>
            </a:r>
            <a:r>
              <a:rPr lang="en-US" dirty="0" smtClean="0"/>
              <a:t>sit.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69996" y="2208731"/>
            <a:ext cx="3604654" cy="1668149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Vitesse Light" charset="0"/>
                <a:ea typeface="Vitesse Light" charset="0"/>
                <a:cs typeface="Vitesse Light" charset="0"/>
              </a:rPr>
              <a:t>3</a:t>
            </a:r>
            <a:endParaRPr lang="en-US" dirty="0" smtClean="0">
              <a:latin typeface="Vitesse Light" charset="0"/>
              <a:ea typeface="Vitesse Light" charset="0"/>
              <a:cs typeface="Vitesse Light" charset="0"/>
            </a:endParaRPr>
          </a:p>
          <a:p>
            <a:r>
              <a:rPr lang="en-US" dirty="0" smtClean="0"/>
              <a:t>Text </a:t>
            </a:r>
            <a:r>
              <a:rPr lang="en-US" dirty="0"/>
              <a:t>block goes here. Lorem ipsum dolor </a:t>
            </a:r>
            <a:r>
              <a:rPr lang="en-US" dirty="0" smtClean="0"/>
              <a:t>sit.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Lorem ipsum dolor sidac ebadbit amet, consectetur adi.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6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Headline Copy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add text</a:t>
            </a:r>
          </a:p>
          <a:p>
            <a:r>
              <a:rPr lang="en-US" smtClean="0"/>
              <a:t>Click to add text</a:t>
            </a:r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680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Headline Copy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add text</a:t>
            </a:r>
          </a:p>
          <a:p>
            <a:r>
              <a:rPr lang="en-US" smtClean="0"/>
              <a:t>Click to add text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6" b="1336"/>
          <a:stretch/>
        </p:blipFill>
        <p:spPr/>
      </p:pic>
    </p:spTree>
    <p:extLst>
      <p:ext uri="{BB962C8B-B14F-4D97-AF65-F5344CB8AC3E}">
        <p14:creationId xmlns:p14="http://schemas.microsoft.com/office/powerpoint/2010/main" val="103658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Headline 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8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Rectangle 4"/>
          <p:cNvSpPr/>
          <p:nvPr/>
        </p:nvSpPr>
        <p:spPr>
          <a:xfrm>
            <a:off x="8277412" y="6487326"/>
            <a:ext cx="5540188" cy="6723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 dirty="0" smtClean="0">
                <a:latin typeface="Proxima Nova" charset="0"/>
                <a:ea typeface="Proxima Nova" charset="0"/>
                <a:cs typeface="Proxima Nova" charset="0"/>
              </a:rPr>
              <a:t>Place text over photo in solid green box.</a:t>
            </a:r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Headline Copy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Subheadline goes here</a:t>
            </a:r>
            <a:endParaRPr lang="en-US" dirty="0"/>
          </a:p>
        </p:txBody>
      </p:sp>
      <p:graphicFrame>
        <p:nvGraphicFramePr>
          <p:cNvPr id="5" name="Chart Placeholder 4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298581713"/>
              </p:ext>
            </p:extLst>
          </p:nvPr>
        </p:nvGraphicFramePr>
        <p:xfrm>
          <a:off x="1270000" y="1443038"/>
          <a:ext cx="6862763" cy="4995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133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Title of Presentation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Placeholder 5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391447358"/>
              </p:ext>
            </p:extLst>
          </p:nvPr>
        </p:nvGraphicFramePr>
        <p:xfrm>
          <a:off x="2112802" y="635120"/>
          <a:ext cx="9545798" cy="6949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4629346" y="1853276"/>
            <a:ext cx="4512709" cy="451270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5951" y="3035988"/>
            <a:ext cx="4039498" cy="2558718"/>
          </a:xfrm>
        </p:spPr>
        <p:txBody>
          <a:bodyPr/>
          <a:lstStyle/>
          <a:p>
            <a:pPr algn="ctr">
              <a:lnSpc>
                <a:spcPct val="114000"/>
              </a:lnSpc>
            </a:pPr>
            <a:r>
              <a:rPr lang="en-US" sz="4800" dirty="0" smtClean="0">
                <a:solidFill>
                  <a:schemeClr val="tx1"/>
                </a:solidFill>
              </a:rPr>
              <a:t>Supporting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>Copy Goes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>Here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6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CSU Color Palette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573993" y="2884643"/>
            <a:ext cx="730330" cy="7524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89309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30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77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43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1746" y="375805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R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G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B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0854" y="2884643"/>
            <a:ext cx="730330" cy="752461"/>
          </a:xfrm>
          <a:prstGeom prst="rect">
            <a:avLst/>
          </a:prstGeom>
          <a:solidFill>
            <a:srgbClr val="DAD4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16175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200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195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114</a:t>
            </a:r>
            <a:endParaRPr lang="en-US" sz="1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227718" y="2884643"/>
            <a:ext cx="730330" cy="75246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343037" y="3758052"/>
            <a:ext cx="499698" cy="690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255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255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255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88828" y="2225271"/>
            <a:ext cx="3367010" cy="350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98" dirty="0" smtClean="0">
                <a:latin typeface="Proxima Nova" charset="0"/>
                <a:ea typeface="Proxima Nova" charset="0"/>
                <a:cs typeface="Proxima Nova" charset="0"/>
              </a:rPr>
              <a:t>Primary Color Palette</a:t>
            </a:r>
            <a:endParaRPr lang="en-US" sz="2198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51746" y="6178004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R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G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B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573993" y="5540141"/>
            <a:ext cx="504343" cy="519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582757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201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216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69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501847" y="5540141"/>
            <a:ext cx="504343" cy="5196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510608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3"/>
                </a:solidFill>
                <a:latin typeface="+mj-lt"/>
              </a:rPr>
              <a:t>204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3"/>
                </a:solidFill>
                <a:latin typeface="+mj-lt"/>
              </a:rPr>
              <a:t>84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3"/>
                </a:solidFill>
                <a:latin typeface="+mj-lt"/>
              </a:rPr>
              <a:t>48</a:t>
            </a:r>
            <a:endParaRPr lang="en-US" sz="14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429700" y="5540141"/>
            <a:ext cx="504343" cy="5196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438461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4"/>
                </a:solidFill>
                <a:latin typeface="+mj-lt"/>
              </a:rPr>
              <a:t>16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4"/>
                </a:solidFill>
                <a:latin typeface="+mj-lt"/>
              </a:rPr>
              <a:t>84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4"/>
                </a:solidFill>
                <a:latin typeface="+mj-lt"/>
              </a:rPr>
              <a:t>86</a:t>
            </a:r>
            <a:endParaRPr lang="en-US" sz="1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88828" y="4880769"/>
            <a:ext cx="3367010" cy="350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98" dirty="0" smtClean="0">
                <a:latin typeface="Proxima Nova" charset="0"/>
                <a:ea typeface="Proxima Nova" charset="0"/>
                <a:cs typeface="Proxima Nova" charset="0"/>
              </a:rPr>
              <a:t>Tertiary Color Palette</a:t>
            </a:r>
            <a:endParaRPr lang="en-US" sz="2198" dirty="0">
              <a:latin typeface="Proxima Nova" charset="0"/>
              <a:ea typeface="Proxima Nova" charset="0"/>
              <a:cs typeface="Proxima Nova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727211" y="2662594"/>
            <a:ext cx="45632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727211" y="5318093"/>
            <a:ext cx="56271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357553" y="5540141"/>
            <a:ext cx="504343" cy="5196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6313" y="617800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5"/>
                </a:solidFill>
                <a:latin typeface="+mj-lt"/>
              </a:rPr>
              <a:t>18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5"/>
                </a:solidFill>
                <a:latin typeface="+mj-lt"/>
              </a:rPr>
              <a:t>164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5"/>
                </a:solidFill>
                <a:latin typeface="+mj-lt"/>
              </a:rPr>
              <a:t>182</a:t>
            </a:r>
            <a:endParaRPr lang="en-US" sz="14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85406" y="5540141"/>
            <a:ext cx="504343" cy="5196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94166" y="6178004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6"/>
                </a:solidFill>
                <a:latin typeface="+mj-lt"/>
              </a:rPr>
              <a:t>236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6"/>
                </a:solidFill>
                <a:latin typeface="+mj-lt"/>
              </a:rPr>
              <a:t>197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6"/>
                </a:solidFill>
                <a:latin typeface="+mj-lt"/>
              </a:rPr>
              <a:t>48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011140" y="2884643"/>
            <a:ext cx="730330" cy="7524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26456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+mj-lt"/>
              </a:rPr>
              <a:t>89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+mj-lt"/>
              </a:rPr>
              <a:t>89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+mj-lt"/>
              </a:rPr>
              <a:t>91</a:t>
            </a:r>
            <a:endParaRPr lang="en-US" sz="1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62032" y="3758052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R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G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+mj-lt"/>
              </a:rPr>
              <a:t>B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690648" y="2884643"/>
            <a:ext cx="730330" cy="7524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959" tIns="69980" rIns="139959" bIns="69980" rtlCol="0" anchor="ctr"/>
          <a:lstStyle/>
          <a:p>
            <a:pPr algn="ctr"/>
            <a:endParaRPr lang="en-US" sz="2747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5969" y="3758050"/>
            <a:ext cx="499698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1"/>
                </a:solidFill>
              </a:rPr>
              <a:t>217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1"/>
                </a:solidFill>
              </a:rPr>
              <a:t>120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solidFill>
                  <a:schemeClr val="accent1"/>
                </a:solidFill>
              </a:rPr>
              <a:t>45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99114" y="2225271"/>
            <a:ext cx="3367010" cy="350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198" dirty="0" smtClean="0">
                <a:latin typeface="Proxima Nova" charset="0"/>
                <a:ea typeface="Proxima Nova" charset="0"/>
                <a:cs typeface="Proxima Nova" charset="0"/>
              </a:rPr>
              <a:t>Secondary Color Palette</a:t>
            </a:r>
            <a:endParaRPr lang="en-US" sz="2198" dirty="0">
              <a:latin typeface="Proxima Nova" charset="0"/>
              <a:ea typeface="Proxima Nova" charset="0"/>
              <a:cs typeface="Proxima Nova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5837497" y="2662594"/>
            <a:ext cx="34286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15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3630894"/>
            <a:ext cx="685800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3630894"/>
            <a:ext cx="685800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3630894"/>
            <a:ext cx="685800" cy="685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3630894"/>
            <a:ext cx="685800" cy="685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3630894"/>
            <a:ext cx="685800" cy="685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3630894"/>
            <a:ext cx="685800" cy="685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3630894"/>
            <a:ext cx="685800" cy="685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3630894"/>
            <a:ext cx="685800" cy="685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3630894"/>
            <a:ext cx="685800" cy="685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818325"/>
            <a:ext cx="685800" cy="685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818325"/>
            <a:ext cx="685800" cy="685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818325"/>
            <a:ext cx="685800" cy="685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27751"/>
            <a:ext cx="685800" cy="685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27751"/>
            <a:ext cx="685800" cy="685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27751"/>
            <a:ext cx="685800" cy="685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27751"/>
            <a:ext cx="685800" cy="685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27751"/>
            <a:ext cx="685800" cy="685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27751"/>
            <a:ext cx="685800" cy="685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27751"/>
            <a:ext cx="685800" cy="685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27751"/>
            <a:ext cx="685800" cy="685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27751"/>
            <a:ext cx="685800" cy="685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834037"/>
            <a:ext cx="685800" cy="685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834037"/>
            <a:ext cx="685800" cy="685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834037"/>
            <a:ext cx="685800" cy="685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834037"/>
            <a:ext cx="685800" cy="685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834037"/>
            <a:ext cx="685800" cy="685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834037"/>
            <a:ext cx="685800" cy="685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834037"/>
            <a:ext cx="685800" cy="685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834037"/>
            <a:ext cx="685800" cy="685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834037"/>
            <a:ext cx="685800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1240323"/>
            <a:ext cx="685800" cy="685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1240323"/>
            <a:ext cx="685800" cy="685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1240323"/>
            <a:ext cx="685800" cy="685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1240323"/>
            <a:ext cx="685800" cy="685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1240323"/>
            <a:ext cx="685800" cy="685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1240323"/>
            <a:ext cx="685800" cy="685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1240323"/>
            <a:ext cx="685800" cy="685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1240323"/>
            <a:ext cx="685800" cy="685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1240323"/>
            <a:ext cx="6858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6021465"/>
            <a:ext cx="685800" cy="685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6021465"/>
            <a:ext cx="685800" cy="685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021465"/>
            <a:ext cx="685800" cy="685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6021465"/>
            <a:ext cx="685800" cy="685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6021465"/>
            <a:ext cx="685800" cy="685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021465"/>
            <a:ext cx="685800" cy="685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6021465"/>
            <a:ext cx="685800" cy="685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6021465"/>
            <a:ext cx="685800" cy="685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021465"/>
            <a:ext cx="685800" cy="685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037180"/>
            <a:ext cx="685800" cy="685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037180"/>
            <a:ext cx="685800" cy="685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037180"/>
            <a:ext cx="685800" cy="685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037180"/>
            <a:ext cx="685800" cy="685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037180"/>
            <a:ext cx="685800" cy="685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037180"/>
            <a:ext cx="685800" cy="685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037180"/>
            <a:ext cx="685800" cy="685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037180"/>
            <a:ext cx="685800" cy="685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037180"/>
            <a:ext cx="685800" cy="685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3466"/>
            <a:ext cx="6858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3466"/>
            <a:ext cx="685800" cy="685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3466"/>
            <a:ext cx="685800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3466"/>
            <a:ext cx="685800" cy="685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3466"/>
            <a:ext cx="685800" cy="685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3466"/>
            <a:ext cx="685800" cy="685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3466"/>
            <a:ext cx="685800" cy="685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3466"/>
            <a:ext cx="685800" cy="685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3466"/>
            <a:ext cx="685800" cy="685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5224608"/>
            <a:ext cx="685800" cy="685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5224608"/>
            <a:ext cx="685800" cy="685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5224608"/>
            <a:ext cx="685800" cy="685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5224608"/>
            <a:ext cx="685800" cy="685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5224608"/>
            <a:ext cx="685800" cy="685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5224608"/>
            <a:ext cx="685800" cy="685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5224608"/>
            <a:ext cx="685800" cy="685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5224608"/>
            <a:ext cx="685800" cy="685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5224608"/>
            <a:ext cx="685800" cy="685800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0405872" y="6818322"/>
            <a:ext cx="3411727" cy="6723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 smtClean="0">
                <a:latin typeface="Proxima Nova" charset="0"/>
                <a:ea typeface="Proxima Nova" charset="0"/>
                <a:cs typeface="Proxima Nova" charset="0"/>
              </a:rPr>
              <a:t>CSU Icons – Green</a:t>
            </a:r>
          </a:p>
        </p:txBody>
      </p:sp>
    </p:spTree>
    <p:extLst>
      <p:ext uri="{BB962C8B-B14F-4D97-AF65-F5344CB8AC3E}">
        <p14:creationId xmlns:p14="http://schemas.microsoft.com/office/powerpoint/2010/main" val="8500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3630894"/>
            <a:ext cx="685800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3630894"/>
            <a:ext cx="685800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3630894"/>
            <a:ext cx="685800" cy="685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3630894"/>
            <a:ext cx="685800" cy="685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3630894"/>
            <a:ext cx="685800" cy="685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3630894"/>
            <a:ext cx="685800" cy="685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3630894"/>
            <a:ext cx="685800" cy="685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3630894"/>
            <a:ext cx="685800" cy="685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3630894"/>
            <a:ext cx="685800" cy="685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818325"/>
            <a:ext cx="685800" cy="685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818325"/>
            <a:ext cx="685800" cy="685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818325"/>
            <a:ext cx="685800" cy="685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27751"/>
            <a:ext cx="685800" cy="685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27751"/>
            <a:ext cx="685800" cy="685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27751"/>
            <a:ext cx="685800" cy="685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27751"/>
            <a:ext cx="685800" cy="685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27751"/>
            <a:ext cx="685800" cy="685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27751"/>
            <a:ext cx="685800" cy="685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27751"/>
            <a:ext cx="685800" cy="685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27751"/>
            <a:ext cx="685800" cy="685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27751"/>
            <a:ext cx="685800" cy="685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834037"/>
            <a:ext cx="685800" cy="685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834037"/>
            <a:ext cx="685800" cy="685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834037"/>
            <a:ext cx="685800" cy="685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834037"/>
            <a:ext cx="685800" cy="685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834037"/>
            <a:ext cx="685800" cy="685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834037"/>
            <a:ext cx="685800" cy="685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834037"/>
            <a:ext cx="685800" cy="685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834037"/>
            <a:ext cx="685800" cy="685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834037"/>
            <a:ext cx="685800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1240323"/>
            <a:ext cx="685800" cy="685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1240323"/>
            <a:ext cx="685800" cy="685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1240323"/>
            <a:ext cx="685800" cy="685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1240323"/>
            <a:ext cx="685800" cy="685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1240323"/>
            <a:ext cx="685800" cy="685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1240323"/>
            <a:ext cx="685800" cy="685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1240323"/>
            <a:ext cx="685800" cy="685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1240323"/>
            <a:ext cx="685800" cy="685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1240323"/>
            <a:ext cx="6858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6021465"/>
            <a:ext cx="685800" cy="685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6021465"/>
            <a:ext cx="685800" cy="685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021465"/>
            <a:ext cx="685800" cy="685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6021465"/>
            <a:ext cx="685800" cy="685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6021465"/>
            <a:ext cx="685800" cy="685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021465"/>
            <a:ext cx="685800" cy="685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6021465"/>
            <a:ext cx="685800" cy="685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6021465"/>
            <a:ext cx="685800" cy="685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021465"/>
            <a:ext cx="685800" cy="685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037180"/>
            <a:ext cx="685800" cy="685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037180"/>
            <a:ext cx="685800" cy="685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037180"/>
            <a:ext cx="685800" cy="685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037180"/>
            <a:ext cx="685800" cy="685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037180"/>
            <a:ext cx="685800" cy="685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037180"/>
            <a:ext cx="685800" cy="685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037180"/>
            <a:ext cx="685800" cy="685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037180"/>
            <a:ext cx="685800" cy="685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037180"/>
            <a:ext cx="685800" cy="685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3466"/>
            <a:ext cx="6858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3466"/>
            <a:ext cx="685800" cy="685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3466"/>
            <a:ext cx="685800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3466"/>
            <a:ext cx="685800" cy="685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3466"/>
            <a:ext cx="685800" cy="685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3466"/>
            <a:ext cx="685800" cy="685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3466"/>
            <a:ext cx="685800" cy="685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3466"/>
            <a:ext cx="685800" cy="685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3466"/>
            <a:ext cx="685800" cy="685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5224608"/>
            <a:ext cx="685800" cy="685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5224608"/>
            <a:ext cx="685800" cy="685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5224608"/>
            <a:ext cx="685800" cy="685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5224608"/>
            <a:ext cx="685800" cy="685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5224608"/>
            <a:ext cx="685800" cy="685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5224608"/>
            <a:ext cx="685800" cy="685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5224608"/>
            <a:ext cx="685800" cy="685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5224608"/>
            <a:ext cx="685800" cy="685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5224608"/>
            <a:ext cx="685800" cy="68580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0405872" y="6818322"/>
            <a:ext cx="3411727" cy="67235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 dirty="0" smtClean="0">
                <a:latin typeface="Proxima Nova" charset="0"/>
                <a:ea typeface="Proxima Nova" charset="0"/>
                <a:cs typeface="Proxima Nova" charset="0"/>
              </a:rPr>
              <a:t>CSU Icons – Gray</a:t>
            </a:r>
          </a:p>
        </p:txBody>
      </p:sp>
    </p:spTree>
    <p:extLst>
      <p:ext uri="{BB962C8B-B14F-4D97-AF65-F5344CB8AC3E}">
        <p14:creationId xmlns:p14="http://schemas.microsoft.com/office/powerpoint/2010/main" val="17511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3630894"/>
            <a:ext cx="685800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3630894"/>
            <a:ext cx="685800" cy="685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3630894"/>
            <a:ext cx="685800" cy="685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3630894"/>
            <a:ext cx="685800" cy="685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3630894"/>
            <a:ext cx="685800" cy="685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3630894"/>
            <a:ext cx="685800" cy="685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3630894"/>
            <a:ext cx="685800" cy="685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3630894"/>
            <a:ext cx="685800" cy="6858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3630894"/>
            <a:ext cx="685800" cy="685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818325"/>
            <a:ext cx="685800" cy="6858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818325"/>
            <a:ext cx="685800" cy="685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818325"/>
            <a:ext cx="685800" cy="685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27751"/>
            <a:ext cx="685800" cy="685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27751"/>
            <a:ext cx="685800" cy="685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27751"/>
            <a:ext cx="685800" cy="685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27751"/>
            <a:ext cx="685800" cy="685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27751"/>
            <a:ext cx="685800" cy="685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27751"/>
            <a:ext cx="685800" cy="685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27751"/>
            <a:ext cx="685800" cy="6858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27751"/>
            <a:ext cx="685800" cy="685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27751"/>
            <a:ext cx="685800" cy="685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834037"/>
            <a:ext cx="685800" cy="685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834037"/>
            <a:ext cx="685800" cy="685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834037"/>
            <a:ext cx="685800" cy="685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834037"/>
            <a:ext cx="685800" cy="685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834037"/>
            <a:ext cx="685800" cy="685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834037"/>
            <a:ext cx="685800" cy="6858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834037"/>
            <a:ext cx="685800" cy="6858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834037"/>
            <a:ext cx="685800" cy="685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834037"/>
            <a:ext cx="685800" cy="685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1240323"/>
            <a:ext cx="685800" cy="685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1240323"/>
            <a:ext cx="685800" cy="685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1240323"/>
            <a:ext cx="685800" cy="685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1240323"/>
            <a:ext cx="685800" cy="685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1240323"/>
            <a:ext cx="685800" cy="685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1240323"/>
            <a:ext cx="685800" cy="6858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1240323"/>
            <a:ext cx="685800" cy="685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1240323"/>
            <a:ext cx="685800" cy="6858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1240323"/>
            <a:ext cx="685800" cy="685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6021465"/>
            <a:ext cx="685800" cy="685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6021465"/>
            <a:ext cx="685800" cy="685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6021465"/>
            <a:ext cx="685800" cy="685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6021465"/>
            <a:ext cx="685800" cy="685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6021465"/>
            <a:ext cx="685800" cy="685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6021465"/>
            <a:ext cx="685800" cy="685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6021465"/>
            <a:ext cx="685800" cy="685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6021465"/>
            <a:ext cx="685800" cy="685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6021465"/>
            <a:ext cx="685800" cy="6858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2037180"/>
            <a:ext cx="685800" cy="6858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2037180"/>
            <a:ext cx="685800" cy="6858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2037180"/>
            <a:ext cx="685800" cy="6858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2037180"/>
            <a:ext cx="685800" cy="6858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2037180"/>
            <a:ext cx="685800" cy="685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2037180"/>
            <a:ext cx="685800" cy="685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5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2037180"/>
            <a:ext cx="685800" cy="6858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2037180"/>
            <a:ext cx="685800" cy="685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2037180"/>
            <a:ext cx="685800" cy="685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443466"/>
            <a:ext cx="685800" cy="685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443466"/>
            <a:ext cx="685800" cy="685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443466"/>
            <a:ext cx="685800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443466"/>
            <a:ext cx="685800" cy="685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443466"/>
            <a:ext cx="685800" cy="685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443466"/>
            <a:ext cx="685800" cy="6858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443466"/>
            <a:ext cx="685800" cy="685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443466"/>
            <a:ext cx="685800" cy="6858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443466"/>
            <a:ext cx="685800" cy="685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04" y="5224608"/>
            <a:ext cx="685800" cy="685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296" y="5224608"/>
            <a:ext cx="685800" cy="685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91" y="5224608"/>
            <a:ext cx="685800" cy="685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06" y="5224608"/>
            <a:ext cx="685800" cy="685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2" y="5224608"/>
            <a:ext cx="685800" cy="6858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98" y="5224608"/>
            <a:ext cx="685800" cy="6858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700" y="5224608"/>
            <a:ext cx="685800" cy="685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10" y="5224608"/>
            <a:ext cx="685800" cy="6858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5224608"/>
            <a:ext cx="685800" cy="68580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10405872" y="6818322"/>
            <a:ext cx="3411727" cy="67235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ctr"/>
          <a:lstStyle/>
          <a:p>
            <a:r>
              <a:rPr lang="en-US" dirty="0" smtClean="0">
                <a:solidFill>
                  <a:schemeClr val="bg2"/>
                </a:solidFill>
                <a:latin typeface="Proxima Nova" charset="0"/>
                <a:ea typeface="Proxima Nova" charset="0"/>
                <a:cs typeface="Proxima Nova" charset="0"/>
              </a:rPr>
              <a:t>CSU Icons – White</a:t>
            </a:r>
          </a:p>
        </p:txBody>
      </p:sp>
    </p:spTree>
    <p:extLst>
      <p:ext uri="{BB962C8B-B14F-4D97-AF65-F5344CB8AC3E}">
        <p14:creationId xmlns:p14="http://schemas.microsoft.com/office/powerpoint/2010/main" val="2854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4305843"/>
            <a:ext cx="7212230" cy="1613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CSU Logos on White Background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8" y="2989579"/>
            <a:ext cx="7212230" cy="1613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68" y="3226623"/>
            <a:ext cx="1938936" cy="19389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6" y="3226623"/>
            <a:ext cx="1938936" cy="193893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420054" y="2444793"/>
            <a:ext cx="159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Proxima Nova" charset="0"/>
                <a:ea typeface="Proxima Nova" charset="0"/>
                <a:cs typeface="Proxima Nova" charset="0"/>
              </a:rPr>
              <a:t>Ram’s Head</a:t>
            </a:r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707106" y="2444793"/>
            <a:ext cx="1431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Proxima Nova" charset="0"/>
                <a:ea typeface="Proxima Nova" charset="0"/>
                <a:cs typeface="Proxima Nova" charset="0"/>
              </a:rPr>
              <a:t>Word Mark</a:t>
            </a:r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2053" y="2285999"/>
            <a:ext cx="12933496" cy="49099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2989579"/>
            <a:ext cx="7212230" cy="1613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5690093"/>
            <a:ext cx="7212230" cy="1613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6" y="3226623"/>
            <a:ext cx="1938936" cy="19389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68" y="3226623"/>
            <a:ext cx="1938936" cy="19389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20054" y="2444793"/>
            <a:ext cx="159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Ram’s Head</a:t>
            </a:r>
            <a:endParaRPr lang="en-US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07106" y="2444793"/>
            <a:ext cx="1431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rPr>
              <a:t>Word Mark</a:t>
            </a:r>
            <a:endParaRPr lang="en-US" dirty="0">
              <a:solidFill>
                <a:schemeClr val="bg1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89" y="4305843"/>
            <a:ext cx="7212230" cy="1613174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</p:spPr>
        <p:txBody>
          <a:bodyPr/>
          <a:lstStyle/>
          <a:p>
            <a:r>
              <a:rPr lang="en-US" dirty="0"/>
              <a:t>CSU Logos on Dark </a:t>
            </a:r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6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7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1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8562" y="4245985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</p:spTree>
    <p:extLst>
      <p:ext uri="{BB962C8B-B14F-4D97-AF65-F5344CB8AC3E}">
        <p14:creationId xmlns:p14="http://schemas.microsoft.com/office/powerpoint/2010/main" val="84940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72789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</a:t>
            </a:r>
            <a:r>
              <a:rPr lang="en-US" dirty="0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495059" y="-4797126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 dirty="0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28074" y="5369311"/>
            <a:ext cx="12561452" cy="480131"/>
          </a:xfrm>
        </p:spPr>
        <p:txBody>
          <a:bodyPr/>
          <a:lstStyle/>
          <a:p>
            <a:r>
              <a:rPr lang="en-US" dirty="0" err="1" smtClean="0"/>
              <a:t>Subheadline</a:t>
            </a:r>
            <a:r>
              <a:rPr lang="en-US" dirty="0" smtClean="0"/>
              <a:t>, name or date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28075" y="2695562"/>
            <a:ext cx="12561453" cy="2031325"/>
          </a:xfrm>
        </p:spPr>
        <p:txBody>
          <a:bodyPr/>
          <a:lstStyle/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Goes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28074" y="5369311"/>
            <a:ext cx="12561452" cy="452945"/>
          </a:xfrm>
        </p:spPr>
        <p:txBody>
          <a:bodyPr/>
          <a:lstStyle/>
          <a:p>
            <a:r>
              <a:rPr lang="en-US" dirty="0" err="1"/>
              <a:t>Subheadline</a:t>
            </a:r>
            <a:r>
              <a:rPr lang="en-US" dirty="0"/>
              <a:t>, name or date goes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</a:p>
          <a:p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Headline 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274320" tIns="182880" rIns="274320" bIns="182880" rtlCol="0" anchor="ctr"/>
      <a:lstStyle>
        <a:defPPr>
          <a:defRPr dirty="0" smtClean="0">
            <a:latin typeface="Proxima Nova" charset="0"/>
            <a:ea typeface="Proxima Nova" charset="0"/>
            <a:cs typeface="Proxima Nova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2251</TotalTime>
  <Words>312</Words>
  <Application>Microsoft Macintosh PowerPoint</Application>
  <PresentationFormat>Custom</PresentationFormat>
  <Paragraphs>106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Franklin Gothic Book</vt:lpstr>
      <vt:lpstr>Proxima Nova</vt:lpstr>
      <vt:lpstr>Vitesse Light</vt:lpstr>
      <vt:lpstr>Arial</vt:lpstr>
      <vt:lpstr>Office Theme</vt:lpstr>
      <vt:lpstr>How to Import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Headline Copy Goes Here</vt:lpstr>
      <vt:lpstr>Headline Copy Goes Here</vt:lpstr>
      <vt:lpstr>Section Header</vt:lpstr>
      <vt:lpstr>Section Header</vt:lpstr>
      <vt:lpstr>“Quote goes here. Lorem ipsum dolor sit amet, consecteur adipiscing elit.” </vt:lpstr>
      <vt:lpstr>PowerPoint Presentation</vt:lpstr>
      <vt:lpstr>Copy Goes Here</vt:lpstr>
      <vt:lpstr>Headline Copy Goes Here</vt:lpstr>
      <vt:lpstr>Headline Copy Goes Here</vt:lpstr>
      <vt:lpstr>Headline Copy Goes Here</vt:lpstr>
      <vt:lpstr>PowerPoint Presentation</vt:lpstr>
      <vt:lpstr>Headline Copy Goes Here</vt:lpstr>
      <vt:lpstr>Supporting Copy Goes Here</vt:lpstr>
      <vt:lpstr>CSU Color Palette</vt:lpstr>
      <vt:lpstr>PowerPoint Presentation</vt:lpstr>
      <vt:lpstr>PowerPoint Presentation</vt:lpstr>
      <vt:lpstr>PowerPoint Presentation</vt:lpstr>
      <vt:lpstr>CSU Logos on White Background</vt:lpstr>
      <vt:lpstr>CSU Logos on Dark Background</vt:lpstr>
      <vt:lpstr>PowerPoint Presentation</vt:lpstr>
      <vt:lpstr>PowerPoint Presentation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Microsoft Office User</cp:lastModifiedBy>
  <cp:revision>169</cp:revision>
  <dcterms:created xsi:type="dcterms:W3CDTF">2015-06-30T23:05:53Z</dcterms:created>
  <dcterms:modified xsi:type="dcterms:W3CDTF">2016-10-18T16:51:40Z</dcterms:modified>
</cp:coreProperties>
</file>